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781813" val="960" rev64="64" revOS="3"/>
      <pr:smFileRevision xmlns:pr="smNativeData" dt="1555781813" val="0"/>
      <pr:guideOptions xmlns:pr="smNativeData" dt="1555781813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523395575" cy="52339557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tV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C5F3A25-6BC1-0ACC-8FE7-9D9974A979C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BA1FB48-06F6-F40D-B819-F058B5574EA5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z6te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F664774-3AB2-33B1-FCDE-CCE409900A99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nr6m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v9vn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6D80B9A-D4BB-8DFD-F560-22A8452E0377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mCG0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hK3E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206FFF5-BBEF-5309-A1BE-4D5CB1F0571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0IAZ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T2tw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36C9213-5DCE-3964-80D4-AB31DC9A76FE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Lh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q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0E51189-C7AD-B0E7-E35D-31B25F131564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HT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1BKo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9DD7D1F-51B4-888B-FA65-A7DE332B0CF2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Vi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8/Na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F77D370-3EB2-2225-FCCF-C8709D810A9D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5k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Mb6L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8CB5560-2EF5-9EA3-BB73-D8F61B3D4D8D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V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RLtg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GU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73F6079-378A-6A96-C487-C1C32EC93294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8G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RIxV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741B98A-C4EA-144F-A4F9-321AF7B75267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tVi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9q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V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x2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tVi7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1EyH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tV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1Kso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1Mi5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749F2E5-AB8A-1C04-C4F1-5D51BCBF3208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Ja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AA5EA0C-4297-F01C-D91D-B449A4532FE1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7A68FF6-B89A-F379-D41E-4E2CC150221B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1D8E357-19CC-8D15-8260-EF40AD2E74BA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7C4DBD2-9C8A-912D-C47C-6A789532323F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7043BD1-9FFA-51CD-B4BC-699875F2423C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V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141A754-1AEC-1451-A2F9-EC04E9B754B9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8E19D29-6795-B46B-DB59-913ED3172DC4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Vi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3D23804-4A8E-87CE-C06A-BC9B762436E9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21C4A87-C99F-49BC-D1A4-3FE904EA276A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Vi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4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45D6ABBF-F1A8-835D-E66E-0708E5201052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Vi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Ceu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62358FE0-AE8F-6079-C18D-582CC1C3370D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tVi7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EQ0AACoBAAD6KAAAIy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124075" y="189230"/>
            <a:ext cx="4537075" cy="633539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tVi7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LgwAACoBAABdKgAAli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979930" y="189230"/>
            <a:ext cx="4906645" cy="640842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easqk</dc:creator>
  <cp:keywords/>
  <dc:description/>
  <cp:lastModifiedBy>apc</cp:lastModifiedBy>
  <cp:revision>0</cp:revision>
  <dcterms:created xsi:type="dcterms:W3CDTF">2019-04-20T16:36:29Z</dcterms:created>
  <dcterms:modified xsi:type="dcterms:W3CDTF">2019-04-20T16:36:53Z</dcterms:modified>
</cp:coreProperties>
</file>